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9" r:id="rId30"/>
    <p:sldId id="298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0DDB-8535-4C44-83DE-06065DEE0EA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9F5E-3D60-440E-9B4E-9F14B1AF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5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0DDB-8535-4C44-83DE-06065DEE0EA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9F5E-3D60-440E-9B4E-9F14B1AF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0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0DDB-8535-4C44-83DE-06065DEE0EA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9F5E-3D60-440E-9B4E-9F14B1AF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6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0DDB-8535-4C44-83DE-06065DEE0EA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9F5E-3D60-440E-9B4E-9F14B1AF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4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0DDB-8535-4C44-83DE-06065DEE0EA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9F5E-3D60-440E-9B4E-9F14B1AF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6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0DDB-8535-4C44-83DE-06065DEE0EA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9F5E-3D60-440E-9B4E-9F14B1AF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3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0DDB-8535-4C44-83DE-06065DEE0EA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9F5E-3D60-440E-9B4E-9F14B1AF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0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0DDB-8535-4C44-83DE-06065DEE0EA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9F5E-3D60-440E-9B4E-9F14B1AF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1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0DDB-8535-4C44-83DE-06065DEE0EA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9F5E-3D60-440E-9B4E-9F14B1AF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6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0DDB-8535-4C44-83DE-06065DEE0EA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9F5E-3D60-440E-9B4E-9F14B1AF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2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0DDB-8535-4C44-83DE-06065DEE0EA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9F5E-3D60-440E-9B4E-9F14B1AF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9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0DDB-8535-4C44-83DE-06065DEE0EA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69F5E-3D60-440E-9B4E-9F14B1AF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3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10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8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52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15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40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62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29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34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73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68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9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5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66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55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78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21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31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86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49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4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01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7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14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76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45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49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99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70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4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57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41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71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6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43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39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7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5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1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8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7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25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Sajjad Movahhed</dc:creator>
  <cp:lastModifiedBy>Sajjad Movahhed</cp:lastModifiedBy>
  <cp:revision>1</cp:revision>
  <dcterms:created xsi:type="dcterms:W3CDTF">2019-01-14T03:24:38Z</dcterms:created>
  <dcterms:modified xsi:type="dcterms:W3CDTF">2019-01-14T03:29:55Z</dcterms:modified>
</cp:coreProperties>
</file>